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F3D10-F2B0-4433-80AD-70E40B3C6AF3}" type="datetimeFigureOut">
              <a:rPr lang="de-AT" smtClean="0"/>
              <a:t>31.08.2012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D5A3E-0018-42E2-A3CA-7A3F582CC8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54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375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876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446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45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26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261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97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930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69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1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007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Gerda Ritter, M.A.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F206-54E6-462C-BF52-2D865793E5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883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Kennst du diesen Sport?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Start</a:t>
            </a:r>
            <a:endParaRPr lang="de-AT" dirty="0"/>
          </a:p>
        </p:txBody>
      </p:sp>
      <p:sp>
        <p:nvSpPr>
          <p:cNvPr id="4" name="Ovale Legende 3"/>
          <p:cNvSpPr/>
          <p:nvPr/>
        </p:nvSpPr>
        <p:spPr>
          <a:xfrm>
            <a:off x="2771800" y="4423187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JA</a:t>
            </a:r>
            <a:endParaRPr lang="de-AT" dirty="0"/>
          </a:p>
        </p:txBody>
      </p:sp>
      <p:sp>
        <p:nvSpPr>
          <p:cNvPr id="5" name="Ovale Legende 4"/>
          <p:cNvSpPr/>
          <p:nvPr/>
        </p:nvSpPr>
        <p:spPr>
          <a:xfrm>
            <a:off x="5436096" y="4729511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NEIN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Gerda Ritter, M.A.                                  http://vs-material.wegerer.at/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75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3" name="Fensterinhalt horizontal verschieben 2"/>
          <p:cNvSpPr/>
          <p:nvPr/>
        </p:nvSpPr>
        <p:spPr>
          <a:xfrm>
            <a:off x="395536" y="334270"/>
            <a:ext cx="7992888" cy="27363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/>
              <a:t>Bei diesem Sport befindet man sich im Wasser.</a:t>
            </a:r>
          </a:p>
        </p:txBody>
      </p:sp>
      <p:sp>
        <p:nvSpPr>
          <p:cNvPr id="5" name="Wolkenförmige Legende 4">
            <a:hlinkClick r:id="rId2" action="ppaction://hlinksldjump"/>
          </p:cNvPr>
          <p:cNvSpPr/>
          <p:nvPr/>
        </p:nvSpPr>
        <p:spPr>
          <a:xfrm>
            <a:off x="1259632" y="4293096"/>
            <a:ext cx="2160240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segeln</a:t>
            </a:r>
            <a:endParaRPr lang="de-AT" dirty="0"/>
          </a:p>
        </p:txBody>
      </p:sp>
      <p:sp>
        <p:nvSpPr>
          <p:cNvPr id="6" name="Wolkenförmige Legende 5"/>
          <p:cNvSpPr/>
          <p:nvPr/>
        </p:nvSpPr>
        <p:spPr>
          <a:xfrm>
            <a:off x="5364088" y="4221088"/>
            <a:ext cx="3024336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Beachvolleyball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29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Das war leider falsch!</a:t>
            </a:r>
            <a:br>
              <a:rPr lang="de-AT" dirty="0" smtClean="0"/>
            </a:br>
            <a:r>
              <a:rPr lang="de-AT" dirty="0" smtClean="0"/>
              <a:t>Versuch es noch einmal!</a:t>
            </a:r>
            <a:endParaRPr lang="de-AT" dirty="0"/>
          </a:p>
        </p:txBody>
      </p:sp>
      <p:sp>
        <p:nvSpPr>
          <p:cNvPr id="3" name="Smiley 2"/>
          <p:cNvSpPr/>
          <p:nvPr/>
        </p:nvSpPr>
        <p:spPr>
          <a:xfrm>
            <a:off x="3203848" y="2060848"/>
            <a:ext cx="2664296" cy="163448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Pfeil nach links 3">
            <a:hlinkClick r:id="rId2" action="ppaction://hlinksldjump"/>
          </p:cNvPr>
          <p:cNvSpPr/>
          <p:nvPr/>
        </p:nvSpPr>
        <p:spPr>
          <a:xfrm>
            <a:off x="1907704" y="4581128"/>
            <a:ext cx="5184576" cy="17281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1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3" name="Fensterinhalt horizontal verschieben 2"/>
          <p:cNvSpPr/>
          <p:nvPr/>
        </p:nvSpPr>
        <p:spPr>
          <a:xfrm>
            <a:off x="395536" y="334270"/>
            <a:ext cx="7992888" cy="27363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 smtClean="0"/>
              <a:t>Bei diesem Sport muss man über Hürden laufen.</a:t>
            </a:r>
            <a:endParaRPr lang="de-AT" sz="4000" dirty="0"/>
          </a:p>
        </p:txBody>
      </p:sp>
      <p:sp>
        <p:nvSpPr>
          <p:cNvPr id="5" name="Wolkenförmige Legende 4">
            <a:hlinkClick r:id="rId2" action="ppaction://hlinksldjump"/>
          </p:cNvPr>
          <p:cNvSpPr/>
          <p:nvPr/>
        </p:nvSpPr>
        <p:spPr>
          <a:xfrm>
            <a:off x="6156176" y="3284984"/>
            <a:ext cx="2160240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Hürdenlauf</a:t>
            </a:r>
            <a:endParaRPr lang="de-AT" dirty="0"/>
          </a:p>
        </p:txBody>
      </p:sp>
      <p:sp>
        <p:nvSpPr>
          <p:cNvPr id="6" name="Wolkenförmige Legende 5">
            <a:hlinkClick r:id="rId3" action="ppaction://hlinksldjump"/>
          </p:cNvPr>
          <p:cNvSpPr/>
          <p:nvPr/>
        </p:nvSpPr>
        <p:spPr>
          <a:xfrm>
            <a:off x="1907704" y="4437112"/>
            <a:ext cx="3024336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Hindernislauf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4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3" name="Fensterinhalt horizontal verschieben 2"/>
          <p:cNvSpPr/>
          <p:nvPr/>
        </p:nvSpPr>
        <p:spPr>
          <a:xfrm>
            <a:off x="395536" y="334270"/>
            <a:ext cx="7992888" cy="27363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 smtClean="0"/>
              <a:t>Hier muss man kurze Strecken ganz schnell laufen können!</a:t>
            </a:r>
            <a:endParaRPr lang="de-AT" sz="4000" dirty="0"/>
          </a:p>
        </p:txBody>
      </p:sp>
      <p:sp>
        <p:nvSpPr>
          <p:cNvPr id="5" name="Wolkenförmige Legende 4">
            <a:hlinkClick r:id="rId2" action="ppaction://hlinksldjump"/>
          </p:cNvPr>
          <p:cNvSpPr/>
          <p:nvPr/>
        </p:nvSpPr>
        <p:spPr>
          <a:xfrm>
            <a:off x="1259632" y="4293096"/>
            <a:ext cx="2160240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Sprint</a:t>
            </a:r>
            <a:endParaRPr lang="de-AT" dirty="0"/>
          </a:p>
        </p:txBody>
      </p:sp>
      <p:sp>
        <p:nvSpPr>
          <p:cNvPr id="6" name="Wolkenförmige Legende 5">
            <a:hlinkClick r:id="rId3" action="ppaction://hlinksldjump"/>
          </p:cNvPr>
          <p:cNvSpPr/>
          <p:nvPr/>
        </p:nvSpPr>
        <p:spPr>
          <a:xfrm>
            <a:off x="5364088" y="4221088"/>
            <a:ext cx="3024336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Marathon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1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Neuer Versuch?</a:t>
            </a:r>
            <a:endParaRPr lang="de-AT" dirty="0"/>
          </a:p>
        </p:txBody>
      </p:sp>
      <p:sp>
        <p:nvSpPr>
          <p:cNvPr id="3" name="Smiley 2">
            <a:hlinkClick r:id="rId2" action="ppaction://hlinksldjump"/>
          </p:cNvPr>
          <p:cNvSpPr/>
          <p:nvPr/>
        </p:nvSpPr>
        <p:spPr>
          <a:xfrm>
            <a:off x="1331640" y="2420888"/>
            <a:ext cx="2664296" cy="277317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Smiley 3"/>
          <p:cNvSpPr/>
          <p:nvPr/>
        </p:nvSpPr>
        <p:spPr>
          <a:xfrm>
            <a:off x="5724128" y="3068960"/>
            <a:ext cx="2736304" cy="201622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31.08.2012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Gerda Ritter, M.A.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34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Bildschirmpräsentation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Kennst du diesen Sport?</vt:lpstr>
      <vt:lpstr>PowerPoint-Präsentation</vt:lpstr>
      <vt:lpstr>Das war leider falsch! Versuch es noch einmal!</vt:lpstr>
      <vt:lpstr>PowerPoint-Präsentation</vt:lpstr>
      <vt:lpstr>PowerPoint-Präsentation</vt:lpstr>
      <vt:lpstr>Neuer Versuch?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Kennst du diesen Sport?</dc:title>
  <dc:creator>Gerda Ritter, M.A.</dc:creator>
  <cp:lastModifiedBy>Gerda Ritter, M.A.</cp:lastModifiedBy>
  <cp:revision>12</cp:revision>
  <dcterms:created xsi:type="dcterms:W3CDTF">2012-08-06T17:49:53Z</dcterms:created>
  <dcterms:modified xsi:type="dcterms:W3CDTF">2012-08-31T10:40:01Z</dcterms:modified>
</cp:coreProperties>
</file>